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830D-516E-49EF-A7EC-476B273A92D7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68F14C-F5ED-4280-AEA9-643EFA6FD1B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830D-516E-49EF-A7EC-476B273A92D7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F14C-F5ED-4280-AEA9-643EFA6FD1B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830D-516E-49EF-A7EC-476B273A92D7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F14C-F5ED-4280-AEA9-643EFA6FD1B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830D-516E-49EF-A7EC-476B273A92D7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68F14C-F5ED-4280-AEA9-643EFA6FD1B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830D-516E-49EF-A7EC-476B273A92D7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F14C-F5ED-4280-AEA9-643EFA6FD1B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830D-516E-49EF-A7EC-476B273A92D7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F14C-F5ED-4280-AEA9-643EFA6FD1B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830D-516E-49EF-A7EC-476B273A92D7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868F14C-F5ED-4280-AEA9-643EFA6FD1B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830D-516E-49EF-A7EC-476B273A92D7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F14C-F5ED-4280-AEA9-643EFA6FD1B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830D-516E-49EF-A7EC-476B273A92D7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F14C-F5ED-4280-AEA9-643EFA6FD1B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830D-516E-49EF-A7EC-476B273A92D7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F14C-F5ED-4280-AEA9-643EFA6FD1B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830D-516E-49EF-A7EC-476B273A92D7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F14C-F5ED-4280-AEA9-643EFA6FD1B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75830D-516E-49EF-A7EC-476B273A92D7}" type="datetimeFigureOut">
              <a:rPr lang="sk-SK" smtClean="0"/>
              <a:pPr/>
              <a:t>20. 4. 2016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68F14C-F5ED-4280-AEA9-643EFA6FD1B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osilnovanie.sk/viewforum.php?f=7" TargetMode="External"/><Relationship Id="rId7" Type="http://schemas.openxmlformats.org/officeDocument/2006/relationships/hyperlink" Target="http://slovakfitness.sk/123-preco-su-anabolicke-steroidy-zle.html" TargetMode="External"/><Relationship Id="rId2" Type="http://schemas.openxmlformats.org/officeDocument/2006/relationships/hyperlink" Target="http://www.solen.sk/pdf/a73501ebc8d7a36ac0d9f429539624d9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je-fitness.cz/kulturistika/kult-arnolda-schwarzeneggera" TargetMode="External"/><Relationship Id="rId5" Type="http://schemas.openxmlformats.org/officeDocument/2006/relationships/hyperlink" Target="http://referaty.aktuality.sk/anabolicke-steroidy/referat-3890" TargetMode="External"/><Relationship Id="rId4" Type="http://schemas.openxmlformats.org/officeDocument/2006/relationships/hyperlink" Target="https://en.wikipedia.org/wiki/Alina_Pop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r0xLMXhKNR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1357322"/>
          </a:xfrm>
        </p:spPr>
        <p:txBody>
          <a:bodyPr/>
          <a:lstStyle/>
          <a:p>
            <a:r>
              <a:rPr lang="sk-SK" dirty="0" smtClean="0"/>
              <a:t> </a:t>
            </a:r>
            <a:r>
              <a:rPr lang="sk-SK" dirty="0" err="1" smtClean="0"/>
              <a:t>ŠkodliVosŤ</a:t>
            </a:r>
            <a:r>
              <a:rPr lang="sk-SK" dirty="0" smtClean="0"/>
              <a:t>  Anabolických  </a:t>
            </a:r>
            <a:r>
              <a:rPr lang="sk-SK" dirty="0" err="1" smtClean="0"/>
              <a:t>steroidov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5720" y="5572140"/>
            <a:ext cx="8458200" cy="914400"/>
          </a:xfrm>
        </p:spPr>
        <p:txBody>
          <a:bodyPr/>
          <a:lstStyle/>
          <a:p>
            <a:r>
              <a:rPr lang="sk-SK" dirty="0" smtClean="0"/>
              <a:t>Michal </a:t>
            </a:r>
            <a:r>
              <a:rPr lang="sk-SK" dirty="0" err="1" smtClean="0"/>
              <a:t>Tomaško</a:t>
            </a:r>
            <a:r>
              <a:rPr lang="sk-SK" dirty="0" smtClean="0"/>
              <a:t>, 3.A</a:t>
            </a:r>
          </a:p>
          <a:p>
            <a:r>
              <a:rPr lang="sk-SK" dirty="0" smtClean="0"/>
              <a:t>Gymnázium Jána Adama </a:t>
            </a:r>
            <a:r>
              <a:rPr lang="sk-SK" dirty="0" err="1" smtClean="0"/>
              <a:t>Raymana</a:t>
            </a:r>
            <a:endParaRPr lang="sk-SK" dirty="0"/>
          </a:p>
        </p:txBody>
      </p:sp>
      <p:pic>
        <p:nvPicPr>
          <p:cNvPr id="23554" name="Picture 2" descr="http://static.free.zoznam.sk/media/video/nahlady/nahlad/644/64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2857500" cy="1666875"/>
          </a:xfrm>
          <a:prstGeom prst="rect">
            <a:avLst/>
          </a:prstGeom>
          <a:noFill/>
        </p:spPr>
      </p:pic>
      <p:pic>
        <p:nvPicPr>
          <p:cNvPr id="23556" name="Picture 4" descr="http://www.pozdraf.cz/wp-content/uploads/2014/10/word-image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143116"/>
            <a:ext cx="4191029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4818" name="Picture 2" descr="https://s-media-cache-ak0.pinimg.com/736x/c4/3e/d7/c43ed7f07e7bcd7287262136a3d82d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r>
              <a:rPr lang="sk-SK" dirty="0" smtClean="0"/>
              <a:t>    nákup a distribúcia </a:t>
            </a:r>
            <a:r>
              <a:rPr lang="sk-SK" dirty="0" err="1" smtClean="0"/>
              <a:t>steroidov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k-SK" dirty="0" smtClean="0"/>
              <a:t>v mnohých krajinách zakázané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nakupovanie v umiernených krajinách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vzniká čierny trh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častá výmena obsahu dealera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predávanie lacných napodobenín</a:t>
            </a:r>
          </a:p>
          <a:p>
            <a:pPr>
              <a:buFont typeface="Wingdings" pitchFamily="2" charset="2"/>
              <a:buChar char="§"/>
            </a:pPr>
            <a:endParaRPr lang="sk-SK" dirty="0"/>
          </a:p>
        </p:txBody>
      </p:sp>
      <p:pic>
        <p:nvPicPr>
          <p:cNvPr id="33794" name="Picture 2" descr="http://www.buy-steroids.in/wp-content/uploads/2015/07/clenbuterol-revie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428400"/>
            <a:ext cx="3643306" cy="2429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/>
          <a:lstStyle/>
          <a:p>
            <a:r>
              <a:rPr lang="sk-SK" dirty="0" smtClean="0"/>
              <a:t>                “výhody“ </a:t>
            </a:r>
            <a:r>
              <a:rPr lang="sk-SK" dirty="0" err="1" smtClean="0"/>
              <a:t>steroidov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k-SK" dirty="0" smtClean="0"/>
              <a:t>LEN 2 výhody!!!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nárast svalovej hmoty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nárast sily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oboje sa dá dosiahnuť aj prirodzene </a:t>
            </a:r>
            <a:endParaRPr lang="sk-SK" dirty="0"/>
          </a:p>
        </p:txBody>
      </p:sp>
      <p:pic>
        <p:nvPicPr>
          <p:cNvPr id="36866" name="Picture 2" descr="http://2.bp.blogspot.com/-kLLgSw25xt8/UgJ9gs7f5II/AAAAAAAAG4Q/hM4UPRlWEwQ/s1600/female-bodybuilder-steroi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868340"/>
            <a:ext cx="4429124" cy="29896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/>
          <a:lstStyle/>
          <a:p>
            <a:r>
              <a:rPr lang="sk-SK" dirty="0" smtClean="0"/>
              <a:t>                            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sk-SK" dirty="0" smtClean="0">
                <a:hlinkClick r:id="rId2"/>
              </a:rPr>
              <a:t>http://www.solen.sk/pdf/a73501ebc8d7a36ac0d9f429539624d9.pdf</a:t>
            </a:r>
            <a:endParaRPr lang="sk-SK" dirty="0" smtClean="0"/>
          </a:p>
          <a:p>
            <a:pPr>
              <a:buFont typeface="Wingdings" pitchFamily="2" charset="2"/>
              <a:buChar char="§"/>
            </a:pPr>
            <a:r>
              <a:rPr lang="sk-SK" dirty="0" smtClean="0">
                <a:hlinkClick r:id="rId3"/>
              </a:rPr>
              <a:t>https://posilnovanie.sk/viewforum.php?f=7</a:t>
            </a:r>
            <a:endParaRPr lang="sk-SK" dirty="0" smtClean="0"/>
          </a:p>
          <a:p>
            <a:pPr>
              <a:buFont typeface="Wingdings" pitchFamily="2" charset="2"/>
              <a:buChar char="§"/>
            </a:pPr>
            <a:r>
              <a:rPr lang="sk-SK" dirty="0" smtClean="0">
                <a:hlinkClick r:id="rId4"/>
              </a:rPr>
              <a:t>https://en.wikipedia.org/wiki/Alina_Popa</a:t>
            </a:r>
            <a:endParaRPr lang="sk-SK" dirty="0" smtClean="0"/>
          </a:p>
          <a:p>
            <a:pPr>
              <a:buFont typeface="Wingdings" pitchFamily="2" charset="2"/>
              <a:buChar char="§"/>
            </a:pPr>
            <a:r>
              <a:rPr lang="sk-SK" dirty="0" smtClean="0">
                <a:hlinkClick r:id="rId5"/>
              </a:rPr>
              <a:t>http://referaty.aktuality.sk/anabolicke-steroidy/referat-3890</a:t>
            </a:r>
            <a:endParaRPr lang="sk-SK" dirty="0" smtClean="0"/>
          </a:p>
          <a:p>
            <a:pPr>
              <a:buFont typeface="Wingdings" pitchFamily="2" charset="2"/>
              <a:buChar char="§"/>
            </a:pPr>
            <a:r>
              <a:rPr lang="sk-SK" dirty="0" smtClean="0">
                <a:hlinkClick r:id="rId6"/>
              </a:rPr>
              <a:t>http://www.moje-fitness.cz/kulturistika/kult-arnolda-schwarzeneggera</a:t>
            </a:r>
            <a:endParaRPr lang="sk-SK" dirty="0" smtClean="0"/>
          </a:p>
          <a:p>
            <a:pPr>
              <a:buFont typeface="Wingdings" pitchFamily="2" charset="2"/>
              <a:buChar char="§"/>
            </a:pPr>
            <a:r>
              <a:rPr lang="sk-SK" dirty="0" smtClean="0">
                <a:hlinkClick r:id="rId7"/>
              </a:rPr>
              <a:t>http://slovakfitness.sk/123-preco-su-anabolicke-steroidy-zle.html</a:t>
            </a:r>
            <a:endParaRPr lang="sk-SK" dirty="0" smtClean="0"/>
          </a:p>
          <a:p>
            <a:pPr>
              <a:buFont typeface="Wingdings" pitchFamily="2" charset="2"/>
              <a:buChar char="§"/>
            </a:pPr>
            <a:endParaRPr lang="sk-SK" dirty="0"/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64" y="0"/>
            <a:ext cx="8715436" cy="3000396"/>
          </a:xfrm>
        </p:spPr>
        <p:txBody>
          <a:bodyPr>
            <a:normAutofit/>
          </a:bodyPr>
          <a:lstStyle/>
          <a:p>
            <a:r>
              <a:rPr lang="sk-SK" dirty="0" smtClean="0"/>
              <a:t>         Ďakujem vám za pozornosť                   </a:t>
            </a:r>
            <a:r>
              <a:rPr lang="sk-SK" dirty="0" smtClean="0">
                <a:sym typeface="Wingdings" pitchFamily="2" charset="2"/>
              </a:rPr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643182"/>
            <a:ext cx="8686800" cy="4525963"/>
          </a:xfrm>
        </p:spPr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  <p:pic>
        <p:nvPicPr>
          <p:cNvPr id="37890" name="Picture 2" descr="http://sd.keepcalm-o-matic.co.uk/i/keep-calm-and-dont-use-steroid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74108"/>
            <a:ext cx="3929050" cy="45838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r>
              <a:rPr lang="sk-SK" dirty="0" smtClean="0"/>
              <a:t>                              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k-SK" dirty="0" smtClean="0"/>
              <a:t>Čo sú anabolické </a:t>
            </a:r>
            <a:r>
              <a:rPr lang="sk-SK" dirty="0" err="1" smtClean="0"/>
              <a:t>steroidy</a:t>
            </a:r>
            <a:r>
              <a:rPr lang="sk-SK" dirty="0" smtClean="0"/>
              <a:t>?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Využitie a zneužitie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Vedľajšie účinky</a:t>
            </a:r>
          </a:p>
          <a:p>
            <a:pPr>
              <a:buFont typeface="Wingdings" pitchFamily="2" charset="2"/>
              <a:buChar char="§"/>
            </a:pPr>
            <a:r>
              <a:rPr lang="sk-SK" dirty="0" err="1" smtClean="0"/>
              <a:t>Steroidná</a:t>
            </a:r>
            <a:r>
              <a:rPr lang="sk-SK" dirty="0" smtClean="0"/>
              <a:t> zúrivosť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Nákup </a:t>
            </a:r>
            <a:r>
              <a:rPr lang="sk-SK" dirty="0" err="1" smtClean="0"/>
              <a:t>steroidov</a:t>
            </a:r>
            <a:endParaRPr lang="sk-SK" dirty="0" smtClean="0"/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“Výhody“ </a:t>
            </a:r>
            <a:r>
              <a:rPr lang="sk-SK" dirty="0" err="1" smtClean="0"/>
              <a:t>steroidov</a:t>
            </a:r>
            <a:endParaRPr lang="sk-SK" dirty="0" smtClean="0"/>
          </a:p>
          <a:p>
            <a:pPr>
              <a:buFont typeface="Wingdings" pitchFamily="2" charset="2"/>
              <a:buChar char="§"/>
            </a:pPr>
            <a:endParaRPr lang="sk-SK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r>
              <a:rPr lang="sk-SK" dirty="0" smtClean="0"/>
              <a:t>            Anabolické  </a:t>
            </a:r>
            <a:r>
              <a:rPr lang="sk-SK" dirty="0" err="1" smtClean="0"/>
              <a:t>steroidy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2214554"/>
            <a:ext cx="7786710" cy="392909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sk-SK" dirty="0" smtClean="0"/>
              <a:t>chemická látka</a:t>
            </a:r>
          </a:p>
          <a:p>
            <a:pPr>
              <a:buFont typeface="Wingdings" pitchFamily="2" charset="2"/>
              <a:buChar char="§"/>
            </a:pPr>
            <a:endParaRPr lang="sk-SK" dirty="0" smtClean="0"/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zvyšovanie syntézy</a:t>
            </a:r>
          </a:p>
          <a:p>
            <a:pPr>
              <a:buFont typeface="Wingdings" pitchFamily="2" charset="2"/>
              <a:buChar char="§"/>
            </a:pPr>
            <a:endParaRPr lang="sk-SK" dirty="0" smtClean="0"/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spomalené odbúravanie bielkovín</a:t>
            </a:r>
          </a:p>
          <a:p>
            <a:pPr>
              <a:buFont typeface="Wingdings" pitchFamily="2" charset="2"/>
              <a:buChar char="§"/>
            </a:pPr>
            <a:endParaRPr lang="sk-SK" dirty="0" smtClean="0"/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prejav navonok: rast svalovej hmoty</a:t>
            </a:r>
          </a:p>
        </p:txBody>
      </p:sp>
      <p:pic>
        <p:nvPicPr>
          <p:cNvPr id="26626" name="Picture 2" descr="http://glicose.com.br/wp-content/uploads/2015/09/stanozolol-comprimid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5661" y="1142984"/>
            <a:ext cx="3528339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r>
              <a:rPr lang="sk-SK" dirty="0" smtClean="0"/>
              <a:t>                 Využitie a zneužitie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sk-SK" dirty="0"/>
          </a:p>
        </p:txBody>
      </p:sp>
      <p:sp>
        <p:nvSpPr>
          <p:cNvPr id="8" name="Zaoblený obdĺžnik 7"/>
          <p:cNvSpPr/>
          <p:nvPr/>
        </p:nvSpPr>
        <p:spPr>
          <a:xfrm>
            <a:off x="571472" y="1500174"/>
            <a:ext cx="3429024" cy="32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sk-SK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sk-SK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sk-SK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sk-SK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sk-SK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sk-SK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sk-SK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Využitie  </a:t>
            </a:r>
          </a:p>
          <a:p>
            <a:pPr algn="ctr"/>
            <a:endParaRPr lang="sk-SK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sk-SK" dirty="0" smtClean="0">
                <a:solidFill>
                  <a:schemeClr val="bg1"/>
                </a:solidFill>
              </a:rPr>
              <a:t>hlavne v </a:t>
            </a:r>
            <a:r>
              <a:rPr lang="sk-SK" b="1" dirty="0" smtClean="0">
                <a:solidFill>
                  <a:schemeClr val="tx1"/>
                </a:solidFill>
              </a:rPr>
              <a:t>medicíne</a:t>
            </a:r>
          </a:p>
          <a:p>
            <a:pPr algn="ctr"/>
            <a:r>
              <a:rPr lang="sk-SK" dirty="0" smtClean="0">
                <a:solidFill>
                  <a:schemeClr val="bg1"/>
                </a:solidFill>
              </a:rPr>
              <a:t>liečba a rýchle hojenie svalov</a:t>
            </a:r>
          </a:p>
          <a:p>
            <a:pPr algn="ctr"/>
            <a:endParaRPr lang="sk-SK" dirty="0">
              <a:solidFill>
                <a:schemeClr val="bg1"/>
              </a:solidFill>
            </a:endParaRPr>
          </a:p>
          <a:p>
            <a:pPr algn="ctr"/>
            <a:endParaRPr lang="sk-SK" dirty="0" smtClean="0">
              <a:solidFill>
                <a:schemeClr val="bg1"/>
              </a:solidFill>
            </a:endParaRPr>
          </a:p>
          <a:p>
            <a:pPr algn="ctr"/>
            <a:endParaRPr lang="sk-SK" dirty="0">
              <a:solidFill>
                <a:schemeClr val="bg1"/>
              </a:solidFill>
            </a:endParaRPr>
          </a:p>
          <a:p>
            <a:pPr algn="ctr"/>
            <a:endParaRPr lang="sk-SK" dirty="0" smtClean="0">
              <a:solidFill>
                <a:schemeClr val="bg1"/>
              </a:solidFill>
            </a:endParaRPr>
          </a:p>
          <a:p>
            <a:pPr algn="ctr"/>
            <a:endParaRPr lang="sk-SK" dirty="0">
              <a:solidFill>
                <a:schemeClr val="bg1"/>
              </a:solidFill>
            </a:endParaRPr>
          </a:p>
          <a:p>
            <a:pPr algn="ctr"/>
            <a:endParaRPr lang="sk-SK" dirty="0" smtClean="0">
              <a:solidFill>
                <a:schemeClr val="bg1"/>
              </a:solidFill>
            </a:endParaRPr>
          </a:p>
          <a:p>
            <a:pPr algn="ctr"/>
            <a:endParaRPr lang="sk-SK" dirty="0">
              <a:solidFill>
                <a:schemeClr val="bg1"/>
              </a:solidFill>
            </a:endParaRPr>
          </a:p>
          <a:p>
            <a:pPr algn="ctr"/>
            <a:endParaRPr lang="sk-SK" dirty="0" smtClean="0">
              <a:solidFill>
                <a:schemeClr val="bg1"/>
              </a:solidFill>
            </a:endParaRPr>
          </a:p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5214942" y="1500174"/>
            <a:ext cx="3357586" cy="32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Zneužitie</a:t>
            </a:r>
          </a:p>
          <a:p>
            <a:pPr algn="ctr"/>
            <a:endParaRPr lang="sk-SK" b="1" dirty="0" smtClean="0">
              <a:solidFill>
                <a:schemeClr val="tx1"/>
              </a:solidFill>
            </a:endParaRPr>
          </a:p>
          <a:p>
            <a:pPr algn="ctr"/>
            <a:r>
              <a:rPr lang="sk-SK" dirty="0" smtClean="0">
                <a:solidFill>
                  <a:schemeClr val="bg1"/>
                </a:solidFill>
              </a:rPr>
              <a:t>v</a:t>
            </a:r>
            <a:r>
              <a:rPr lang="sk-SK" b="1" dirty="0" smtClean="0">
                <a:solidFill>
                  <a:schemeClr val="tx1"/>
                </a:solidFill>
              </a:rPr>
              <a:t> športe</a:t>
            </a:r>
          </a:p>
          <a:p>
            <a:pPr algn="ctr"/>
            <a:r>
              <a:rPr lang="sk-SK" dirty="0" smtClean="0">
                <a:solidFill>
                  <a:schemeClr val="bg1"/>
                </a:solidFill>
              </a:rPr>
              <a:t>najmä atletika a kulturistika</a:t>
            </a:r>
          </a:p>
          <a:p>
            <a:pPr algn="ctr"/>
            <a:r>
              <a:rPr lang="sk-SK" dirty="0" smtClean="0">
                <a:solidFill>
                  <a:schemeClr val="bg1"/>
                </a:solidFill>
              </a:rPr>
              <a:t>nárast svalovej hmoty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28674" name="Picture 2" descr="http://healthyceleb.com/wp-content/uploads/2012/07/Phil-Heath-posing-front-and-b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836319"/>
            <a:ext cx="2924146" cy="202168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r>
              <a:rPr lang="sk-SK" dirty="0" smtClean="0"/>
              <a:t>             Vedľajšie  účinky U žien 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3235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k-SK" dirty="0" smtClean="0"/>
              <a:t>zhrubnutie hlasu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menštruačné poruchy 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poruchy plodnosti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zvýšený rast ochlpenia 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hypertrofia klitorisu</a:t>
            </a:r>
            <a:endParaRPr lang="sk-SK" dirty="0"/>
          </a:p>
        </p:txBody>
      </p:sp>
      <p:pic>
        <p:nvPicPr>
          <p:cNvPr id="29698" name="Picture 2" descr="http://img14.deviantart.net/300e/i/2015/044/d/d/iris_kyle_massive_morph_by_fmg67-d8ht5c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971550"/>
            <a:ext cx="3810000" cy="58864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22" name="Picture 2" descr="http://2.bp.blogspot.com/-Eehi8owpou0/T4PhGirqV-I/AAAAAAAAGis/d361QNbKLiU/s1600/Alina+Popa_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/>
          <a:lstStyle/>
          <a:p>
            <a:r>
              <a:rPr lang="sk-SK" dirty="0" smtClean="0"/>
              <a:t>         Vedľajšie účinky u mužov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43050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k-SK" dirty="0" smtClean="0"/>
              <a:t>vplyv na </a:t>
            </a:r>
            <a:r>
              <a:rPr lang="sk-SK" dirty="0" err="1" smtClean="0"/>
              <a:t>gonádne</a:t>
            </a:r>
            <a:r>
              <a:rPr lang="sk-SK" dirty="0" smtClean="0"/>
              <a:t> funkcie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vplyv na činnosť prostaty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výskyt akné a možné poruchy kože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poškodenie pečene</a:t>
            </a:r>
          </a:p>
          <a:p>
            <a:pPr>
              <a:buFont typeface="Wingdings" pitchFamily="2" charset="2"/>
              <a:buChar char="§"/>
            </a:pPr>
            <a:r>
              <a:rPr lang="sk-SK" dirty="0" err="1" smtClean="0"/>
              <a:t>g</a:t>
            </a:r>
            <a:r>
              <a:rPr lang="sk-SK" dirty="0" err="1" smtClean="0"/>
              <a:t>ynekomastia</a:t>
            </a:r>
            <a:endParaRPr lang="sk-SK" dirty="0" smtClean="0"/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zmenšenie semenníkov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zväčšovanie srdca </a:t>
            </a:r>
            <a:endParaRPr lang="sk-SK" dirty="0" smtClean="0"/>
          </a:p>
        </p:txBody>
      </p:sp>
      <p:pic>
        <p:nvPicPr>
          <p:cNvPr id="32770" name="Picture 2" descr="Arnold Schwarzeneg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183524"/>
            <a:ext cx="2714612" cy="36744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k-SK" dirty="0" smtClean="0"/>
              <a:t>poškodenie funkcie ľadvín a kardiovaskulárneho systému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rôzne formy </a:t>
            </a:r>
            <a:r>
              <a:rPr lang="sk-SK" dirty="0" err="1" smtClean="0"/>
              <a:t>plešatosti</a:t>
            </a:r>
            <a:endParaRPr lang="sk-SK" dirty="0" smtClean="0"/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rozvoj chorôb z hľadiska dedičnej dispozície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negatívny vplyv na rast kostí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vplyv na chovanie </a:t>
            </a:r>
            <a:br>
              <a:rPr lang="sk-SK" dirty="0" smtClean="0"/>
            </a:br>
            <a:endParaRPr lang="sk-SK" dirty="0" smtClean="0"/>
          </a:p>
          <a:p>
            <a:pPr>
              <a:buFont typeface="Wingdings" pitchFamily="2" charset="2"/>
              <a:buChar char="§"/>
            </a:pPr>
            <a:endParaRPr lang="sk-SK" dirty="0"/>
          </a:p>
        </p:txBody>
      </p:sp>
      <p:pic>
        <p:nvPicPr>
          <p:cNvPr id="31746" name="Picture 2" descr="http://i.sme.sk/cdata/6/71/7190066/img-r501-r142-st.ir3-_t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786" y="4333857"/>
            <a:ext cx="3786214" cy="252414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r>
              <a:rPr lang="sk-SK" dirty="0" smtClean="0"/>
              <a:t>    </a:t>
            </a:r>
            <a:r>
              <a:rPr lang="sk-SK" dirty="0" err="1" smtClean="0"/>
              <a:t>Steroidná</a:t>
            </a:r>
            <a:r>
              <a:rPr lang="sk-SK" dirty="0" smtClean="0"/>
              <a:t>  zúrivosť  a  besnenie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k-SK" dirty="0" smtClean="0"/>
              <a:t>psychická porucha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najmä pri dlhodobom podávaní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záchvaty zlosti a zúrivosti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/>
              <a:t>častý dôvod rozvodovosti</a:t>
            </a:r>
          </a:p>
          <a:p>
            <a:pPr>
              <a:buFont typeface="Wingdings" pitchFamily="2" charset="2"/>
              <a:buChar char="§"/>
            </a:pPr>
            <a:endParaRPr lang="sk-SK" dirty="0"/>
          </a:p>
        </p:txBody>
      </p:sp>
      <p:pic>
        <p:nvPicPr>
          <p:cNvPr id="35842" name="Picture 2" descr="http://spi2uk.itvnet.lv/upload/articles/48/483356/images/Arnold-Schwarzenegger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747974"/>
            <a:ext cx="2987902" cy="41100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219</TotalTime>
  <Words>222</Words>
  <Application>Microsoft Office PowerPoint</Application>
  <PresentationFormat>Prezentácia na obrazovke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Cestovanie</vt:lpstr>
      <vt:lpstr> ŠkodliVosŤ  Anabolických  steroidov</vt:lpstr>
      <vt:lpstr>                              obsah</vt:lpstr>
      <vt:lpstr>            Anabolické  steroidy</vt:lpstr>
      <vt:lpstr>                 Využitie a zneužitie</vt:lpstr>
      <vt:lpstr>             Vedľajšie  účinky U žien  </vt:lpstr>
      <vt:lpstr>Snímka 6</vt:lpstr>
      <vt:lpstr>         Vedľajšie účinky u mužov</vt:lpstr>
      <vt:lpstr>Snímka 8</vt:lpstr>
      <vt:lpstr>    Steroidná  zúrivosť  a  besnenie</vt:lpstr>
      <vt:lpstr>Snímka 10</vt:lpstr>
      <vt:lpstr>    nákup a distribúcia steroidov</vt:lpstr>
      <vt:lpstr>                “výhody“ steroidov</vt:lpstr>
      <vt:lpstr>                            zdroje</vt:lpstr>
      <vt:lpstr>         Ďakujem vám za pozornosť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ŠkodliVosŤ  Anabolických  steroidov</dc:title>
  <dc:creator>Doma</dc:creator>
  <cp:lastModifiedBy>Doma</cp:lastModifiedBy>
  <cp:revision>20</cp:revision>
  <dcterms:created xsi:type="dcterms:W3CDTF">2016-04-20T14:25:00Z</dcterms:created>
  <dcterms:modified xsi:type="dcterms:W3CDTF">2016-04-20T18:07:30Z</dcterms:modified>
</cp:coreProperties>
</file>